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753600" cy="4895850"/>
  <p:notesSz cx="6858000" cy="9144000"/>
  <p:embeddedFontLst>
    <p:embeddedFont>
      <p:font typeface="Amatic SC" panose="020B0604020202020204" charset="-79"/>
      <p:regular r:id="rId8"/>
      <p:bold r:id="rId9"/>
    </p:embeddedFont>
    <p:embeddedFont>
      <p:font typeface="Bebas Neue" panose="020B0604020202020204" charset="-18"/>
      <p:regular r:id="rId10"/>
    </p:embeddedFont>
    <p:embeddedFont>
      <p:font typeface="Henny Penny" panose="020B0604020202020204" charset="0"/>
      <p:regular r:id="rId11"/>
    </p:embeddedFont>
    <p:embeddedFont>
      <p:font typeface="Mountains of Christmas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1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638" y="685800"/>
            <a:ext cx="6831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685800"/>
            <a:ext cx="68310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685800"/>
            <a:ext cx="68310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685800"/>
            <a:ext cx="68310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685800"/>
            <a:ext cx="68310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685800"/>
            <a:ext cx="68310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2489" y="708725"/>
            <a:ext cx="90885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2480" y="2697667"/>
            <a:ext cx="90885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32480" y="1052867"/>
            <a:ext cx="9088500" cy="1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32480" y="3000451"/>
            <a:ext cx="90885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32480" y="423598"/>
            <a:ext cx="9088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32480" y="1096985"/>
            <a:ext cx="90885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12525"/>
            <a:ext cx="5108375" cy="51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5225" y="-212525"/>
            <a:ext cx="5108375" cy="51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 rot="5400000">
            <a:off x="-449650" y="4316125"/>
            <a:ext cx="1055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@MsBduncan</a:t>
            </a:r>
            <a:endParaRPr sz="14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32480" y="2047291"/>
            <a:ext cx="90885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12525"/>
            <a:ext cx="5108375" cy="51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5225" y="-212525"/>
            <a:ext cx="5108375" cy="510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/>
        </p:nvSpPr>
        <p:spPr>
          <a:xfrm>
            <a:off x="5205825" y="1044050"/>
            <a:ext cx="4176000" cy="3692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26B8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439100" y="440750"/>
            <a:ext cx="3967800" cy="403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26B8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8" name="Google Shape;28;p5"/>
          <p:cNvSpPr txBox="1"/>
          <p:nvPr/>
        </p:nvSpPr>
        <p:spPr>
          <a:xfrm>
            <a:off x="5037750" y="405450"/>
            <a:ext cx="4409400" cy="735000"/>
          </a:xfrm>
          <a:prstGeom prst="rect">
            <a:avLst/>
          </a:prstGeom>
          <a:solidFill>
            <a:srgbClr val="FF638A"/>
          </a:solidFill>
          <a:ln>
            <a:noFill/>
          </a:ln>
          <a:effectLst>
            <a:outerShdw blurRad="57150" dist="28575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Now that you have sketched your Elf, it’s time to tell the story of :__________________________</a:t>
            </a:r>
            <a:endParaRPr sz="2000" b="0" i="0" u="none" strike="noStrike" cap="none">
              <a:solidFill>
                <a:srgbClr val="00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" name="Google Shape;29;p5"/>
          <p:cNvSpPr/>
          <p:nvPr/>
        </p:nvSpPr>
        <p:spPr>
          <a:xfrm rot="10800000">
            <a:off x="233125" y="850725"/>
            <a:ext cx="192600" cy="385200"/>
          </a:xfrm>
          <a:prstGeom prst="rtTriangle">
            <a:avLst/>
          </a:prstGeom>
          <a:solidFill>
            <a:srgbClr val="26B8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243275" y="304100"/>
            <a:ext cx="3740400" cy="592800"/>
          </a:xfrm>
          <a:prstGeom prst="rect">
            <a:avLst/>
          </a:prstGeom>
          <a:solidFill>
            <a:srgbClr val="2EF2B9"/>
          </a:solidFill>
          <a:ln>
            <a:noFill/>
          </a:ln>
          <a:effectLst>
            <a:outerShdw blurRad="57150" dist="19050" dir="4260000" algn="bl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Draw/sketch you Elf here: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/>
          <p:nvPr/>
        </p:nvSpPr>
        <p:spPr>
          <a:xfrm rot="10800000">
            <a:off x="5037650" y="1140425"/>
            <a:ext cx="162300" cy="385200"/>
          </a:xfrm>
          <a:prstGeom prst="rtTriangle">
            <a:avLst/>
          </a:prstGeom>
          <a:solidFill>
            <a:srgbClr val="691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/>
        </p:nvSpPr>
        <p:spPr>
          <a:xfrm rot="5400000">
            <a:off x="-449650" y="4316125"/>
            <a:ext cx="1055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@MsBduncan</a:t>
            </a:r>
            <a:endParaRPr sz="14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46475" y="1096975"/>
            <a:ext cx="36150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382050" y="1325575"/>
            <a:ext cx="38940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32480" y="423598"/>
            <a:ext cx="9088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l="3681" r="6309" b="7518"/>
          <a:stretch/>
        </p:blipFill>
        <p:spPr>
          <a:xfrm>
            <a:off x="304100" y="0"/>
            <a:ext cx="8109050" cy="489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7600" y="1419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32480" y="528849"/>
            <a:ext cx="29952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32480" y="1322693"/>
            <a:ext cx="2995200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22933" y="428476"/>
            <a:ext cx="6792300" cy="3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876800" y="-119"/>
            <a:ext cx="4876800" cy="489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83200" y="1173800"/>
            <a:ext cx="43149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83200" y="2668112"/>
            <a:ext cx="43149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5268800" y="689212"/>
            <a:ext cx="4092900" cy="3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32480" y="4026881"/>
            <a:ext cx="6398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2480" y="423598"/>
            <a:ext cx="9088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2480" y="1096985"/>
            <a:ext cx="90885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037288" y="4438692"/>
            <a:ext cx="585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slide" Target="slide2.xml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F4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>
            <a:off x="496325" y="2088450"/>
            <a:ext cx="1388700" cy="1256700"/>
          </a:xfrm>
          <a:prstGeom prst="roundRect">
            <a:avLst>
              <a:gd name="adj" fmla="val 20971"/>
            </a:avLst>
          </a:prstGeom>
          <a:solidFill>
            <a:srgbClr val="F246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3" descr="Alpine Landscape Snow Cap Clip Art at Clker.com - vector clip art online,  royalty free &amp; public domain"/>
          <p:cNvPicPr preferRelativeResize="0"/>
          <p:nvPr/>
        </p:nvPicPr>
        <p:blipFill rotWithShape="1">
          <a:blip r:embed="rId3">
            <a:alphaModFix/>
          </a:blip>
          <a:srcRect b="64103"/>
          <a:stretch/>
        </p:blipFill>
        <p:spPr>
          <a:xfrm>
            <a:off x="288350" y="3627825"/>
            <a:ext cx="9472275" cy="125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upa 18">
            <a:extLst>
              <a:ext uri="{FF2B5EF4-FFF2-40B4-BE49-F238E27FC236}">
                <a16:creationId xmlns:a16="http://schemas.microsoft.com/office/drawing/2014/main" id="{85F0FEE7-6C49-4F7E-B07B-34CB7A52B74D}"/>
              </a:ext>
            </a:extLst>
          </p:cNvPr>
          <p:cNvGrpSpPr/>
          <p:nvPr/>
        </p:nvGrpSpPr>
        <p:grpSpPr>
          <a:xfrm>
            <a:off x="364550" y="212875"/>
            <a:ext cx="5370200" cy="3415800"/>
            <a:chOff x="364550" y="212875"/>
            <a:chExt cx="5370200" cy="3415800"/>
          </a:xfrm>
        </p:grpSpPr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278B2D61-A79F-4311-95C3-730E4C94A826}"/>
                </a:ext>
              </a:extLst>
            </p:cNvPr>
            <p:cNvGrpSpPr/>
            <p:nvPr/>
          </p:nvGrpSpPr>
          <p:grpSpPr>
            <a:xfrm>
              <a:off x="364550" y="212875"/>
              <a:ext cx="1652100" cy="3411600"/>
              <a:chOff x="364550" y="212875"/>
              <a:chExt cx="1652100" cy="3411600"/>
            </a:xfrm>
          </p:grpSpPr>
          <p:sp>
            <p:nvSpPr>
              <p:cNvPr id="68" name="Google Shape;68;p13"/>
              <p:cNvSpPr/>
              <p:nvPr/>
            </p:nvSpPr>
            <p:spPr>
              <a:xfrm>
                <a:off x="364550" y="572875"/>
                <a:ext cx="1652100" cy="3051600"/>
              </a:xfrm>
              <a:prstGeom prst="roundRect">
                <a:avLst>
                  <a:gd name="adj" fmla="val 16667"/>
                </a:avLst>
              </a:prstGeom>
              <a:solidFill>
                <a:srgbClr val="F6EDE8"/>
              </a:solidFill>
              <a:ln w="19050" cap="flat" cmpd="sng">
                <a:solidFill>
                  <a:srgbClr val="69172C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57150" dir="5400000" algn="bl" rotWithShape="0">
                  <a:srgbClr val="000000">
                    <a:alpha val="5098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876350" y="212875"/>
                <a:ext cx="628500" cy="638700"/>
              </a:xfrm>
              <a:prstGeom prst="ellipse">
                <a:avLst/>
              </a:prstGeom>
              <a:solidFill>
                <a:srgbClr val="37F5EA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400"/>
                  <a:buFont typeface="Arial"/>
                  <a:buNone/>
                </a:pPr>
                <a:r>
                  <a:rPr lang="en" sz="3400" b="0" i="0" u="none" strike="noStrike" cap="none">
                    <a:solidFill>
                      <a:srgbClr val="000000"/>
                    </a:solidFill>
                    <a:latin typeface="Henny Penny"/>
                    <a:ea typeface="Henny Penny"/>
                    <a:cs typeface="Henny Penny"/>
                    <a:sym typeface="Henny Penny"/>
                  </a:rPr>
                  <a:t>1</a:t>
                </a:r>
                <a:endParaRPr sz="3400" b="0" i="0" u="none" strike="noStrike" cap="none">
                  <a:solidFill>
                    <a:srgbClr val="000000"/>
                  </a:solidFill>
                  <a:latin typeface="Henny Penny"/>
                  <a:ea typeface="Henny Penny"/>
                  <a:cs typeface="Henny Penny"/>
                  <a:sym typeface="Henny Penny"/>
                </a:endParaRPr>
              </a:p>
            </p:txBody>
          </p:sp>
        </p:grp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04266EF4-9E7F-4229-8E44-F0F28847FBF6}"/>
                </a:ext>
              </a:extLst>
            </p:cNvPr>
            <p:cNvGrpSpPr/>
            <p:nvPr/>
          </p:nvGrpSpPr>
          <p:grpSpPr>
            <a:xfrm>
              <a:off x="2107768" y="324725"/>
              <a:ext cx="1652100" cy="3262398"/>
              <a:chOff x="2107768" y="324725"/>
              <a:chExt cx="1652100" cy="3262398"/>
            </a:xfrm>
          </p:grpSpPr>
          <p:sp>
            <p:nvSpPr>
              <p:cNvPr id="70" name="Google Shape;70;p13"/>
              <p:cNvSpPr/>
              <p:nvPr/>
            </p:nvSpPr>
            <p:spPr>
              <a:xfrm>
                <a:off x="2107768" y="667823"/>
                <a:ext cx="1652100" cy="2919300"/>
              </a:xfrm>
              <a:prstGeom prst="roundRect">
                <a:avLst>
                  <a:gd name="adj" fmla="val 16667"/>
                </a:avLst>
              </a:prstGeom>
              <a:solidFill>
                <a:srgbClr val="2EF2B9"/>
              </a:solidFill>
              <a:ln w="19050" cap="flat" cmpd="sng">
                <a:solidFill>
                  <a:srgbClr val="69172C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57150" dir="5400000" algn="bl" rotWithShape="0">
                  <a:srgbClr val="000000">
                    <a:alpha val="5098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2678505" y="324725"/>
                <a:ext cx="628500" cy="638700"/>
              </a:xfrm>
              <a:prstGeom prst="ellipse">
                <a:avLst/>
              </a:prstGeom>
              <a:solidFill>
                <a:srgbClr val="F6EDE8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400"/>
                  <a:buFont typeface="Arial"/>
                  <a:buNone/>
                </a:pPr>
                <a:r>
                  <a:rPr lang="en" sz="3400" b="0" i="0" u="none" strike="noStrike" cap="none">
                    <a:solidFill>
                      <a:srgbClr val="000000"/>
                    </a:solidFill>
                    <a:latin typeface="Henny Penny"/>
                    <a:ea typeface="Henny Penny"/>
                    <a:cs typeface="Henny Penny"/>
                    <a:sym typeface="Henny Penny"/>
                  </a:rPr>
                  <a:t>2</a:t>
                </a:r>
                <a:endParaRPr sz="3400" b="0" i="0" u="none" strike="noStrike" cap="none">
                  <a:solidFill>
                    <a:srgbClr val="000000"/>
                  </a:solidFill>
                  <a:latin typeface="Henny Penny"/>
                  <a:ea typeface="Henny Penny"/>
                  <a:cs typeface="Henny Penny"/>
                  <a:sym typeface="Henny Penny"/>
                </a:endParaRPr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A93D9DD5-BC9C-42E5-9A2D-2DC3B3081970}"/>
                </a:ext>
              </a:extLst>
            </p:cNvPr>
            <p:cNvGrpSpPr/>
            <p:nvPr/>
          </p:nvGrpSpPr>
          <p:grpSpPr>
            <a:xfrm>
              <a:off x="4049950" y="324725"/>
              <a:ext cx="1684800" cy="3303950"/>
              <a:chOff x="4049950" y="324725"/>
              <a:chExt cx="1684800" cy="3303950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4049950" y="496675"/>
                <a:ext cx="1684800" cy="3132000"/>
              </a:xfrm>
              <a:prstGeom prst="roundRect">
                <a:avLst>
                  <a:gd name="adj" fmla="val 16667"/>
                </a:avLst>
              </a:prstGeom>
              <a:solidFill>
                <a:srgbClr val="FF638A"/>
              </a:solidFill>
              <a:ln w="19050" cap="flat" cmpd="sng">
                <a:solidFill>
                  <a:srgbClr val="69172C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57150" dir="5400000" algn="bl" rotWithShape="0">
                  <a:srgbClr val="000000">
                    <a:alpha val="5098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4561750" y="324725"/>
                <a:ext cx="628500" cy="638700"/>
              </a:xfrm>
              <a:prstGeom prst="ellipse">
                <a:avLst/>
              </a:prstGeom>
              <a:solidFill>
                <a:srgbClr val="37F5EA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49803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300"/>
                  <a:buFont typeface="Arial"/>
                  <a:buNone/>
                </a:pPr>
                <a:r>
                  <a:rPr lang="en" sz="3300" b="0" i="0" u="none" strike="noStrike" cap="none">
                    <a:solidFill>
                      <a:srgbClr val="000000"/>
                    </a:solidFill>
                    <a:latin typeface="Henny Penny"/>
                    <a:ea typeface="Henny Penny"/>
                    <a:cs typeface="Henny Penny"/>
                    <a:sym typeface="Henny Penny"/>
                  </a:rPr>
                  <a:t>3</a:t>
                </a:r>
                <a:endParaRPr sz="3300" b="0" i="0" u="none" strike="noStrike" cap="none">
                  <a:solidFill>
                    <a:srgbClr val="000000"/>
                  </a:solidFill>
                  <a:latin typeface="Henny Penny"/>
                  <a:ea typeface="Henny Penny"/>
                  <a:cs typeface="Henny Penny"/>
                  <a:sym typeface="Henny Penny"/>
                </a:endParaRPr>
              </a:p>
            </p:txBody>
          </p:sp>
        </p:grpSp>
      </p:grpSp>
      <p:sp>
        <p:nvSpPr>
          <p:cNvPr id="89" name="Google Shape;89;p13"/>
          <p:cNvSpPr txBox="1"/>
          <p:nvPr/>
        </p:nvSpPr>
        <p:spPr>
          <a:xfrm>
            <a:off x="385177" y="831173"/>
            <a:ext cx="16521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1" i="0" u="sng" strike="noStrike" cap="none" dirty="0">
                <a:solidFill>
                  <a:srgbClr val="F2467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</a:t>
            </a:r>
            <a:r>
              <a:rPr lang="hr-HR" sz="1400" b="1" i="0" u="sng" strike="noStrike" cap="none" dirty="0">
                <a:solidFill>
                  <a:srgbClr val="F2467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kni na poveznicu</a:t>
            </a:r>
            <a:r>
              <a:rPr lang="en" sz="1400" b="1" i="0" u="sng" strike="noStrike" cap="none" dirty="0">
                <a:solidFill>
                  <a:srgbClr val="F24671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</a:t>
            </a:r>
            <a:r>
              <a:rPr lang="hr-HR" sz="1400" b="1" i="0" u="none" strike="noStrike" cap="none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i otkrij kako bi se zvao/zvala da si vilenjak. </a:t>
            </a:r>
            <a:endParaRPr sz="1400" b="1" i="0" u="none" strike="noStrike" cap="none" dirty="0">
              <a:solidFill>
                <a:srgbClr val="000000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4111900" y="933135"/>
            <a:ext cx="1560900" cy="14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400" b="1" i="0" u="none" strike="noStrike" cap="none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Klikni na slijedeći slajd. Kreiraj svog vilenjaka</a:t>
            </a:r>
            <a:r>
              <a:rPr lang="hr-HR" b="1" dirty="0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, a zatim ga opišu u 7-10 rečenica.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hr-HR" sz="1400" b="1" i="0" u="none" strike="noStrike" cap="none" dirty="0">
              <a:solidFill>
                <a:srgbClr val="000000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1800" b="1" dirty="0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Budi kreativan /kreativna</a:t>
            </a:r>
            <a:endParaRPr sz="1800" b="1" i="0" u="none" strike="noStrike" cap="none" dirty="0">
              <a:solidFill>
                <a:srgbClr val="000000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98" name="Google Shape;98;p13"/>
          <p:cNvSpPr txBox="1"/>
          <p:nvPr/>
        </p:nvSpPr>
        <p:spPr>
          <a:xfrm rot="5400000">
            <a:off x="-449650" y="4316125"/>
            <a:ext cx="1055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3F3F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7FA96437-73FD-4B70-A03D-C80EC6349459}"/>
              </a:ext>
            </a:extLst>
          </p:cNvPr>
          <p:cNvSpPr/>
          <p:nvPr/>
        </p:nvSpPr>
        <p:spPr>
          <a:xfrm>
            <a:off x="2405973" y="1012404"/>
            <a:ext cx="107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Ime tvog vilenjaka</a:t>
            </a:r>
            <a:endParaRPr lang="hr-HR" dirty="0"/>
          </a:p>
        </p:txBody>
      </p:sp>
      <p:sp>
        <p:nvSpPr>
          <p:cNvPr id="3" name="Svitak: vodoravno 2">
            <a:extLst>
              <a:ext uri="{FF2B5EF4-FFF2-40B4-BE49-F238E27FC236}">
                <a16:creationId xmlns:a16="http://schemas.microsoft.com/office/drawing/2014/main" id="{CED5B84C-257F-4A20-94F5-E6FAE659E995}"/>
              </a:ext>
            </a:extLst>
          </p:cNvPr>
          <p:cNvSpPr/>
          <p:nvPr/>
        </p:nvSpPr>
        <p:spPr>
          <a:xfrm>
            <a:off x="2176857" y="1664574"/>
            <a:ext cx="1536268" cy="13842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57F6CE8-3E29-473E-8307-467679B5BA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256" y="2155183"/>
            <a:ext cx="971970" cy="1066863"/>
          </a:xfrm>
          <a:prstGeom prst="rect">
            <a:avLst/>
          </a:prstGeom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id="{D0C602E8-94EB-4EC3-BC06-3FBC346FDF2C}"/>
              </a:ext>
            </a:extLst>
          </p:cNvPr>
          <p:cNvGrpSpPr/>
          <p:nvPr/>
        </p:nvGrpSpPr>
        <p:grpSpPr>
          <a:xfrm>
            <a:off x="1073459" y="1117406"/>
            <a:ext cx="8718141" cy="3778444"/>
            <a:chOff x="1073459" y="1117406"/>
            <a:chExt cx="8718141" cy="3778444"/>
          </a:xfrm>
        </p:grpSpPr>
        <p:pic>
          <p:nvPicPr>
            <p:cNvPr id="78" name="Google Shape;78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36234" y="2687174"/>
              <a:ext cx="2857500" cy="21431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720000" algn="bl" rotWithShape="0">
                <a:srgbClr val="000000">
                  <a:alpha val="48627"/>
                </a:srgbClr>
              </a:outerShdw>
            </a:effectLst>
          </p:spPr>
        </p:pic>
        <p:pic>
          <p:nvPicPr>
            <p:cNvPr id="99" name="Google Shape;9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356577">
              <a:off x="1073459" y="3424192"/>
              <a:ext cx="1233376" cy="123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757F0460-F469-486D-A688-F4071195C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1387" y="1117406"/>
              <a:ext cx="2930213" cy="3474851"/>
            </a:xfrm>
            <a:prstGeom prst="rect">
              <a:avLst/>
            </a:prstGeom>
          </p:spPr>
        </p:pic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AB30184D-D0ED-436F-B8FC-590756BA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5955" y="3322611"/>
              <a:ext cx="898059" cy="1354450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91AA2375-3077-4E34-9759-63491CBB2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80185" y="3601099"/>
              <a:ext cx="1294751" cy="12947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4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 rot="5400000">
            <a:off x="-449650" y="4316125"/>
            <a:ext cx="1055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@MsBduncan</a:t>
            </a:r>
            <a:endParaRPr sz="14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AE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body" idx="2"/>
          </p:nvPr>
        </p:nvSpPr>
        <p:spPr>
          <a:xfrm>
            <a:off x="5382050" y="1325575"/>
            <a:ext cx="3894000" cy="3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04B9A66A-2EB3-4EB1-B412-A5887F057924}"/>
              </a:ext>
            </a:extLst>
          </p:cNvPr>
          <p:cNvSpPr/>
          <p:nvPr/>
        </p:nvSpPr>
        <p:spPr>
          <a:xfrm>
            <a:off x="264160" y="318347"/>
            <a:ext cx="3711787" cy="5621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EFCA135E-7023-49CC-B50F-A5B509634055}"/>
              </a:ext>
            </a:extLst>
          </p:cNvPr>
          <p:cNvSpPr/>
          <p:nvPr/>
        </p:nvSpPr>
        <p:spPr>
          <a:xfrm>
            <a:off x="5046133" y="386080"/>
            <a:ext cx="4443307" cy="7789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8F370B4F-8C13-4888-BF43-DE68730C4D6F}"/>
              </a:ext>
            </a:extLst>
          </p:cNvPr>
          <p:cNvSpPr/>
          <p:nvPr/>
        </p:nvSpPr>
        <p:spPr>
          <a:xfrm>
            <a:off x="646475" y="295758"/>
            <a:ext cx="26723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Tvoj vilenjak: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2D45FD49-B824-42F8-8742-606F4C520D8C}"/>
              </a:ext>
            </a:extLst>
          </p:cNvPr>
          <p:cNvSpPr/>
          <p:nvPr/>
        </p:nvSpPr>
        <p:spPr>
          <a:xfrm>
            <a:off x="5120261" y="434611"/>
            <a:ext cx="43149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Opiši svog vilenjaka: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descr="Green Christmas Hat Clipart - Png Download - Full Size Clipart (#536416) -  Pin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782" y="101375"/>
            <a:ext cx="1488475" cy="103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Free Elf Transparent Background, Download Free Clip Art, Free Clip Art on  Clipart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375" y="1234147"/>
            <a:ext cx="1337800" cy="1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Free clip art &quot;Elf hat&quot; by secretlond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651" y="2963600"/>
            <a:ext cx="1587350" cy="11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Christmas elf face clipart. Free download transparent .PNG | Creazill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30026" y="143094"/>
            <a:ext cx="1226150" cy="20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Elf face clipart. Free download transparent .PNG | Creazill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30022" y="2459900"/>
            <a:ext cx="1385775" cy="15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Pin on Cricut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15800" y="0"/>
            <a:ext cx="1804275" cy="18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Laughing elf face clipart. Free download transparent .PNG | Creazill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16600" y="496699"/>
            <a:ext cx="1488475" cy="200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elf icon -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54375" y="2236900"/>
            <a:ext cx="1729450" cy="172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Elf Yourself Blank Printable PNG Templa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84613" y="425725"/>
            <a:ext cx="2265151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Free Printable Elf Cliparts, Download Free Clip Art, Free Clip Art on  Clipart Library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746825" y="3233500"/>
            <a:ext cx="1488475" cy="1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Elf Hat Clip Art &amp; Free Elf Hat Clip Art.png Transparent Images #45429 -  PNGi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13497" y="3819025"/>
            <a:ext cx="1623254" cy="103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The Elf Clip Art at Clker.com - vector clip art online, royalty free &amp;  public doma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750"/>
            <a:ext cx="28479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 descr="Minus - Say Hello! | Christmas drawing, Christmas graphics, Christmas photo  boo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6700" y="2590698"/>
            <a:ext cx="1298750" cy="21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Elf Skirt – Albb Blank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4400" y="0"/>
            <a:ext cx="2248825" cy="238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Free Elf Shirt Cliparts, Download Free Clip Art, Free Clip Art on Clipart  Librar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7975" y="0"/>
            <a:ext cx="19050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Free Elf Clothes Cliparts, Download Free Clip Art, Free Clip Art on Clipart  Librar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18638" y="1157300"/>
            <a:ext cx="1534875" cy="12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Elf Costume Clipart , Transparent Cartoon - Jing.f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37391" y="2570675"/>
            <a:ext cx="2069694" cy="219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Free Elf Shirt Cliparts, Download Free Clip Art, Free Clip Art on Clipart  Librar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2472675"/>
            <a:ext cx="28479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Elf Clipart Belt - Elf Shirts Clipart - Png Download - Full Size Clipart  (#918053) - PinClipar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68400" y="2472675"/>
            <a:ext cx="2248826" cy="168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hand clipart png - Clip Art Librar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8749565" flipH="1">
            <a:off x="2316931" y="3551549"/>
            <a:ext cx="609807" cy="64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 descr="hand clipart png - Clip Art Librar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8749565">
            <a:off x="67031" y="3622874"/>
            <a:ext cx="609807" cy="64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Light hand print clip art at | Clipart Panda - Free Clipart Image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9676923">
            <a:off x="2540279" y="1942466"/>
            <a:ext cx="532443" cy="63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Light hand print clip art at | Clipart Panda - Free Clipart Image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9676923" flipH="1">
            <a:off x="3056029" y="1942466"/>
            <a:ext cx="532443" cy="63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Free Printable Hands, Download Free Clip Art, Free Clip Art on Clipart  Library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60979" y="212875"/>
            <a:ext cx="892220" cy="9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 descr="Free Printable Hands, Download Free Clip Art, Free Clip Art on Clipart  Library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7468754" y="137750"/>
            <a:ext cx="892220" cy="9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51</Words>
  <Application>Microsoft Office PowerPoint</Application>
  <PresentationFormat>Prilagođeno</PresentationFormat>
  <Paragraphs>11</Paragraphs>
  <Slides>5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Amatic SC</vt:lpstr>
      <vt:lpstr>Arial</vt:lpstr>
      <vt:lpstr>Henny Penny</vt:lpstr>
      <vt:lpstr>Mountains of Christmas</vt:lpstr>
      <vt:lpstr>Bebas Neue</vt:lpstr>
      <vt:lpstr>Simple Light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silvija m</dc:creator>
  <cp:lastModifiedBy>Silvija Micek</cp:lastModifiedBy>
  <cp:revision>6</cp:revision>
  <dcterms:modified xsi:type="dcterms:W3CDTF">2023-12-10T14:13:26Z</dcterms:modified>
</cp:coreProperties>
</file>