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78" r:id="rId4"/>
    <p:sldId id="274" r:id="rId5"/>
    <p:sldId id="272" r:id="rId6"/>
    <p:sldId id="258" r:id="rId7"/>
    <p:sldId id="273" r:id="rId8"/>
    <p:sldId id="275" r:id="rId9"/>
    <p:sldId id="277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9" r:id="rId18"/>
    <p:sldId id="266" r:id="rId19"/>
    <p:sldId id="268" r:id="rId20"/>
    <p:sldId id="267" r:id="rId21"/>
    <p:sldId id="270" r:id="rId22"/>
    <p:sldId id="271" r:id="rId23"/>
    <p:sldId id="279" r:id="rId2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DDE8-6F71-4423-8281-6F121339B1B8}" type="datetimeFigureOut">
              <a:rPr lang="hr-HR" smtClean="0"/>
              <a:pPr/>
              <a:t>23.3.2015.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10ABA-7EDE-4685-8E0D-9CDD7CE6ED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DDE8-6F71-4423-8281-6F121339B1B8}" type="datetimeFigureOut">
              <a:rPr lang="hr-HR" smtClean="0"/>
              <a:pPr/>
              <a:t>23.3.2015.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10ABA-7EDE-4685-8E0D-9CDD7CE6ED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DDE8-6F71-4423-8281-6F121339B1B8}" type="datetimeFigureOut">
              <a:rPr lang="hr-HR" smtClean="0"/>
              <a:pPr/>
              <a:t>23.3.2015.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10ABA-7EDE-4685-8E0D-9CDD7CE6ED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DDE8-6F71-4423-8281-6F121339B1B8}" type="datetimeFigureOut">
              <a:rPr lang="hr-HR" smtClean="0"/>
              <a:pPr/>
              <a:t>23.3.2015.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10ABA-7EDE-4685-8E0D-9CDD7CE6ED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DDE8-6F71-4423-8281-6F121339B1B8}" type="datetimeFigureOut">
              <a:rPr lang="hr-HR" smtClean="0"/>
              <a:pPr/>
              <a:t>23.3.2015.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10ABA-7EDE-4685-8E0D-9CDD7CE6ED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DDE8-6F71-4423-8281-6F121339B1B8}" type="datetimeFigureOut">
              <a:rPr lang="hr-HR" smtClean="0"/>
              <a:pPr/>
              <a:t>23.3.2015.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10ABA-7EDE-4685-8E0D-9CDD7CE6ED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DDE8-6F71-4423-8281-6F121339B1B8}" type="datetimeFigureOut">
              <a:rPr lang="hr-HR" smtClean="0"/>
              <a:pPr/>
              <a:t>23.3.2015.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10ABA-7EDE-4685-8E0D-9CDD7CE6ED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DDE8-6F71-4423-8281-6F121339B1B8}" type="datetimeFigureOut">
              <a:rPr lang="hr-HR" smtClean="0"/>
              <a:pPr/>
              <a:t>23.3.2015.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10ABA-7EDE-4685-8E0D-9CDD7CE6ED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DDE8-6F71-4423-8281-6F121339B1B8}" type="datetimeFigureOut">
              <a:rPr lang="hr-HR" smtClean="0"/>
              <a:pPr/>
              <a:t>23.3.2015.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10ABA-7EDE-4685-8E0D-9CDD7CE6ED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DDE8-6F71-4423-8281-6F121339B1B8}" type="datetimeFigureOut">
              <a:rPr lang="hr-HR" smtClean="0"/>
              <a:pPr/>
              <a:t>23.3.2015.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10ABA-7EDE-4685-8E0D-9CDD7CE6ED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DDE8-6F71-4423-8281-6F121339B1B8}" type="datetimeFigureOut">
              <a:rPr lang="hr-HR" smtClean="0"/>
              <a:pPr/>
              <a:t>23.3.2015.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10ABA-7EDE-4685-8E0D-9CDD7CE6ED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FDDE8-6F71-4423-8281-6F121339B1B8}" type="datetimeFigureOut">
              <a:rPr lang="hr-HR" smtClean="0"/>
              <a:pPr/>
              <a:t>23.3.2015.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10ABA-7EDE-4685-8E0D-9CDD7CE6ED29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EB-NASLOVNA_6_2013.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229600" cy="2329453"/>
          </a:xfrm>
        </p:spPr>
      </p:pic>
      <p:sp>
        <p:nvSpPr>
          <p:cNvPr id="8" name="Rectangle 7"/>
          <p:cNvSpPr/>
          <p:nvPr/>
        </p:nvSpPr>
        <p:spPr>
          <a:xfrm>
            <a:off x="755576" y="2780928"/>
            <a:ext cx="8018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7744" y="3645024"/>
            <a:ext cx="8963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8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D</a:t>
            </a:r>
            <a:endParaRPr lang="en-US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9872" y="4581128"/>
            <a:ext cx="8178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60032" y="5411450"/>
            <a:ext cx="7248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hr-HR" sz="8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Z</a:t>
            </a:r>
            <a:endParaRPr lang="en-US" sz="8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75656" y="3068960"/>
            <a:ext cx="2876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ULTURNA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85000" y="4005064"/>
            <a:ext cx="2750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UHOVNA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39952" y="4941168"/>
            <a:ext cx="225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AŠTINA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80112" y="5733256"/>
            <a:ext cx="2510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AVIČAJA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15" descr="s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71161"/>
            <a:ext cx="3480048" cy="18868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 descr="C:\Users\Asus\AppData\Local\Microsoft\Windows\Temporary Internet Files\Content.IE5\AW3TIW73\2014-new-year-text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2" y="1990725"/>
            <a:ext cx="5857875" cy="28765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AppData\Local\Microsoft\Windows\Temporary Internet Files\Content.IE5\AW3TIW73\Frame_2[1]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1136306" y="-1149694"/>
            <a:ext cx="6871388" cy="9144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23728" y="2420888"/>
            <a:ext cx="538289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JEZICI   ZAVIČAJA</a:t>
            </a:r>
            <a:endParaRPr lang="hr-HR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/>
              <a:t>AKTIVNOSTI</a:t>
            </a:r>
            <a:endParaRPr lang="hr-H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J"/>
            </a:pPr>
            <a:r>
              <a:rPr lang="hr-HR" dirty="0" smtClean="0"/>
              <a:t> Upoznavanje jezika sa izvornim govornicima</a:t>
            </a:r>
          </a:p>
          <a:p>
            <a:pPr>
              <a:buFont typeface="Wingdings" pitchFamily="2" charset="2"/>
              <a:buChar char="J"/>
            </a:pPr>
            <a:r>
              <a:rPr lang="hr-HR" dirty="0" smtClean="0"/>
              <a:t>Jezici: engleski, njemački, poljski, ruski, bajaški, slovenski, kajkavski </a:t>
            </a:r>
          </a:p>
          <a:p>
            <a:pPr>
              <a:buFont typeface="Wingdings" pitchFamily="2" charset="2"/>
              <a:buChar char="J"/>
            </a:pPr>
            <a:r>
              <a:rPr lang="hr-HR" dirty="0"/>
              <a:t> </a:t>
            </a:r>
            <a:r>
              <a:rPr lang="hr-HR" dirty="0" smtClean="0"/>
              <a:t>Izrada plakata sa riječima (pozdravi, članovi obitelji, brojevi, alati)</a:t>
            </a:r>
          </a:p>
          <a:p>
            <a:pPr>
              <a:buFont typeface="Wingdings" pitchFamily="2" charset="2"/>
              <a:buChar char="J"/>
            </a:pPr>
            <a:r>
              <a:rPr lang="hr-HR" dirty="0"/>
              <a:t> </a:t>
            </a:r>
            <a:r>
              <a:rPr lang="hr-HR" dirty="0" smtClean="0"/>
              <a:t>Izrada igara </a:t>
            </a:r>
          </a:p>
          <a:p>
            <a:pPr>
              <a:buFont typeface="Wingdings" pitchFamily="2" charset="2"/>
              <a:buChar char="J"/>
            </a:pPr>
            <a:r>
              <a:rPr lang="hr-HR" dirty="0"/>
              <a:t> </a:t>
            </a:r>
            <a:r>
              <a:rPr lang="hr-HR" dirty="0" smtClean="0"/>
              <a:t>Predstavljanje  naučenog udrugama </a:t>
            </a: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Engleski  jezik</a:t>
            </a:r>
            <a:endParaRPr lang="hr-HR" dirty="0"/>
          </a:p>
        </p:txBody>
      </p:sp>
      <p:pic>
        <p:nvPicPr>
          <p:cNvPr id="4" name="Content Placeholder 3" descr="DSC016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Njemački jezik</a:t>
            </a:r>
            <a:endParaRPr lang="hr-HR" dirty="0"/>
          </a:p>
        </p:txBody>
      </p:sp>
      <p:pic>
        <p:nvPicPr>
          <p:cNvPr id="4" name="Content Placeholder 3" descr="SAM_17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Slovenski jezik</a:t>
            </a:r>
            <a:endParaRPr lang="hr-HR" dirty="0"/>
          </a:p>
        </p:txBody>
      </p:sp>
      <p:pic>
        <p:nvPicPr>
          <p:cNvPr id="4" name="Content Placeholder 3" descr="SAM_18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816" t="11769" r="8634" b="11863"/>
          <a:stretch>
            <a:fillRect/>
          </a:stretch>
        </p:blipFill>
        <p:spPr>
          <a:xfrm>
            <a:off x="0" y="1124744"/>
            <a:ext cx="4176464" cy="3456384"/>
          </a:xfrm>
        </p:spPr>
      </p:pic>
      <p:pic>
        <p:nvPicPr>
          <p:cNvPr id="5" name="Picture 4" descr="SAM_1843.JPG"/>
          <p:cNvPicPr>
            <a:picLocks noChangeAspect="1"/>
          </p:cNvPicPr>
          <p:nvPr/>
        </p:nvPicPr>
        <p:blipFill>
          <a:blip r:embed="rId3" cstate="print"/>
          <a:srcRect l="12200" t="6294" r="13776" b="18107"/>
          <a:stretch>
            <a:fillRect/>
          </a:stretch>
        </p:blipFill>
        <p:spPr>
          <a:xfrm>
            <a:off x="3995936" y="3212976"/>
            <a:ext cx="4865041" cy="3312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Ruski jezik</a:t>
            </a:r>
            <a:endParaRPr lang="hr-HR" dirty="0"/>
          </a:p>
        </p:txBody>
      </p:sp>
      <p:pic>
        <p:nvPicPr>
          <p:cNvPr id="4" name="Content Placeholder 3" descr="Kdbz - jezici zaviča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8532439" cy="499715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Suradnja s udrugom Kalinka</a:t>
            </a:r>
            <a:endParaRPr lang="hr-HR" dirty="0"/>
          </a:p>
        </p:txBody>
      </p:sp>
      <p:pic>
        <p:nvPicPr>
          <p:cNvPr id="4" name="Content Placeholder 3" descr="Udruga Kalin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904656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oljs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96536" cy="6858000"/>
          </a:xfrm>
        </p:spPr>
      </p:pic>
      <p:sp>
        <p:nvSpPr>
          <p:cNvPr id="5" name="Rectangle 4"/>
          <p:cNvSpPr/>
          <p:nvPr/>
        </p:nvSpPr>
        <p:spPr>
          <a:xfrm>
            <a:off x="323528" y="4941168"/>
            <a:ext cx="26649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Poljski</a:t>
            </a:r>
          </a:p>
          <a:p>
            <a:pPr algn="ctr"/>
            <a:r>
              <a:rPr lang="hr-HR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jezik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ajašk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24527" cy="6858000"/>
          </a:xfrm>
        </p:spPr>
      </p:pic>
      <p:sp>
        <p:nvSpPr>
          <p:cNvPr id="5" name="Rectangle 4"/>
          <p:cNvSpPr/>
          <p:nvPr/>
        </p:nvSpPr>
        <p:spPr>
          <a:xfrm>
            <a:off x="3851920" y="5589240"/>
            <a:ext cx="2278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Bajaški 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dbz_oš belica_25.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556792"/>
            <a:ext cx="6034617" cy="4525963"/>
          </a:xfrm>
        </p:spPr>
      </p:pic>
      <p:sp>
        <p:nvSpPr>
          <p:cNvPr id="5" name="Rectangle 4"/>
          <p:cNvSpPr/>
          <p:nvPr/>
        </p:nvSpPr>
        <p:spPr>
          <a:xfrm>
            <a:off x="539552" y="404664"/>
            <a:ext cx="20882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r-H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2012.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M_1816.JPG"/>
          <p:cNvPicPr>
            <a:picLocks noChangeAspect="1"/>
          </p:cNvPicPr>
          <p:nvPr/>
        </p:nvPicPr>
        <p:blipFill>
          <a:blip r:embed="rId2" cstate="print"/>
          <a:srcRect l="9051" t="5113" r="5113" b="9838"/>
          <a:stretch>
            <a:fillRect/>
          </a:stretch>
        </p:blipFill>
        <p:spPr>
          <a:xfrm rot="645205">
            <a:off x="2746613" y="2327224"/>
            <a:ext cx="6336704" cy="4185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48348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Kajkavsko</a:t>
            </a:r>
            <a:br>
              <a:rPr lang="hr-HR" dirty="0" smtClean="0"/>
            </a:br>
            <a:r>
              <a:rPr lang="hr-HR" dirty="0" smtClean="0"/>
              <a:t> narječje</a:t>
            </a:r>
            <a:endParaRPr lang="hr-HR" dirty="0"/>
          </a:p>
        </p:txBody>
      </p:sp>
      <p:pic>
        <p:nvPicPr>
          <p:cNvPr id="7" name="Content Placeholder 6" descr="SAM_18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5311" t="7690" r="11171" b="16257"/>
          <a:stretch>
            <a:fillRect/>
          </a:stretch>
        </p:blipFill>
        <p:spPr>
          <a:xfrm rot="20654614">
            <a:off x="152014" y="145763"/>
            <a:ext cx="3342605" cy="3442103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Predstavljanje projekta u COO </a:t>
            </a:r>
            <a:endParaRPr lang="hr-HR" dirty="0"/>
          </a:p>
        </p:txBody>
      </p:sp>
      <p:pic>
        <p:nvPicPr>
          <p:cNvPr id="4" name="Content Placeholder 3" descr="SAM_19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133" b="21409"/>
          <a:stretch>
            <a:fillRect/>
          </a:stretch>
        </p:blipFill>
        <p:spPr>
          <a:xfrm>
            <a:off x="1115616" y="1124744"/>
            <a:ext cx="6788945" cy="3240360"/>
          </a:xfrm>
        </p:spPr>
      </p:pic>
      <p:pic>
        <p:nvPicPr>
          <p:cNvPr id="5" name="Picture 4" descr="SAM_1911.JPG"/>
          <p:cNvPicPr>
            <a:picLocks noChangeAspect="1"/>
          </p:cNvPicPr>
          <p:nvPr/>
        </p:nvPicPr>
        <p:blipFill>
          <a:blip r:embed="rId3" cstate="print"/>
          <a:srcRect t="6294" b="18107"/>
          <a:stretch>
            <a:fillRect/>
          </a:stretch>
        </p:blipFill>
        <p:spPr>
          <a:xfrm>
            <a:off x="0" y="3861048"/>
            <a:ext cx="9144000" cy="2996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Susret u Otoku</a:t>
            </a:r>
            <a:endParaRPr lang="hr-HR" dirty="0"/>
          </a:p>
        </p:txBody>
      </p:sp>
      <p:pic>
        <p:nvPicPr>
          <p:cNvPr id="4" name="Content Placeholder 3" descr="otok_4.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340768"/>
            <a:ext cx="6689716" cy="5017287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tok_4.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1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AppData\Local\Microsoft\Windows\Temporary Internet Files\Content.IE5\AW3TIW73\Frame_2[1]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732" t="7058" r="7171" b="2974"/>
          <a:stretch>
            <a:fillRect/>
          </a:stretch>
        </p:blipFill>
        <p:spPr bwMode="auto">
          <a:xfrm rot="5400000">
            <a:off x="692696" y="-1593304"/>
            <a:ext cx="6858000" cy="1004460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AKTIVNOSTI:</a:t>
            </a:r>
          </a:p>
          <a:p>
            <a:pPr>
              <a:buFont typeface="Wingdings" pitchFamily="2" charset="2"/>
              <a:buChar char="J"/>
            </a:pPr>
            <a:r>
              <a:rPr lang="hr-HR" dirty="0"/>
              <a:t> </a:t>
            </a:r>
            <a:r>
              <a:rPr lang="hr-HR" dirty="0" smtClean="0"/>
              <a:t>ISTRAŽIVANJE STARIH IGARA NAŠIH RODITELJA, BAK I DJEDOVA</a:t>
            </a:r>
          </a:p>
          <a:p>
            <a:pPr>
              <a:buFont typeface="Wingdings" pitchFamily="2" charset="2"/>
              <a:buChar char="J"/>
            </a:pPr>
            <a:r>
              <a:rPr lang="hr-HR" dirty="0"/>
              <a:t> </a:t>
            </a:r>
            <a:r>
              <a:rPr lang="hr-HR" dirty="0" smtClean="0"/>
              <a:t>POSJET IGORA I AMALIJE (NANSEN CENTRA)</a:t>
            </a:r>
          </a:p>
          <a:p>
            <a:pPr>
              <a:buFont typeface="Wingdings" pitchFamily="2" charset="2"/>
              <a:buChar char="J"/>
            </a:pPr>
            <a:r>
              <a:rPr lang="hr-HR" dirty="0"/>
              <a:t> </a:t>
            </a:r>
            <a:r>
              <a:rPr lang="hr-HR" dirty="0" smtClean="0"/>
              <a:t>SURADNJA S UDRUGOM GARDRUŽA-PLETENJE CEKERA</a:t>
            </a:r>
            <a:endParaRPr lang="hr-HR" dirty="0"/>
          </a:p>
        </p:txBody>
      </p:sp>
      <p:pic>
        <p:nvPicPr>
          <p:cNvPr id="4" name="Picture 2" descr="C:\Users\Asus\AppData\Local\Microsoft\Windows\Temporary Internet Files\Content.IE5\AW3TIW73\2013_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620688"/>
            <a:ext cx="1800200" cy="12829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P2120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463" t="2223" r="2270"/>
          <a:stretch>
            <a:fillRect/>
          </a:stretch>
        </p:blipFill>
        <p:spPr>
          <a:xfrm>
            <a:off x="179512" y="108328"/>
            <a:ext cx="8676456" cy="6749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dbz_oš belica_25.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J"/>
            </a:pPr>
            <a:r>
              <a:rPr lang="hr-HR" dirty="0" smtClean="0"/>
              <a:t> </a:t>
            </a: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dbz_oš belica_25.3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202"/>
            <a:ext cx="9144000" cy="6856798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dbz_oš belica_25.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PREDSTAVLJANJE KDBZ-a DRUGIM ŠKOLAMA</a:t>
            </a:r>
            <a:endParaRPr lang="hr-HR" dirty="0"/>
          </a:p>
        </p:txBody>
      </p:sp>
      <p:pic>
        <p:nvPicPr>
          <p:cNvPr id="5" name="Picture 4" descr="2013-06-21 13.17.46.jpg"/>
          <p:cNvPicPr>
            <a:picLocks noChangeAspect="1"/>
          </p:cNvPicPr>
          <p:nvPr/>
        </p:nvPicPr>
        <p:blipFill>
          <a:blip r:embed="rId2" cstate="print"/>
          <a:srcRect l="7476" t="30050" r="17713" b="9051"/>
          <a:stretch>
            <a:fillRect/>
          </a:stretch>
        </p:blipFill>
        <p:spPr>
          <a:xfrm>
            <a:off x="3239344" y="2564904"/>
            <a:ext cx="5904656" cy="3604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ontent Placeholder 3" descr="2013-06-21 13.17.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7782" b="15045"/>
          <a:stretch>
            <a:fillRect/>
          </a:stretch>
        </p:blipFill>
        <p:spPr>
          <a:xfrm>
            <a:off x="251520" y="1484784"/>
            <a:ext cx="4176464" cy="3236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112</Words>
  <Application>Microsoft Office PowerPoint</Application>
  <PresentationFormat>Prikaz na zaslonu (4:3)</PresentationFormat>
  <Paragraphs>33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4" baseType="lpstr">
      <vt:lpstr>Office Theme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PREDSTAVLJANJE KDBZ-a DRUGIM ŠKOLAMA</vt:lpstr>
      <vt:lpstr>PowerPointova prezentacija</vt:lpstr>
      <vt:lpstr>PowerPointova prezentacija</vt:lpstr>
      <vt:lpstr>AKTIVNOSTI</vt:lpstr>
      <vt:lpstr>Engleski  jezik</vt:lpstr>
      <vt:lpstr>Njemački jezik</vt:lpstr>
      <vt:lpstr>Slovenski jezik</vt:lpstr>
      <vt:lpstr>Ruski jezik</vt:lpstr>
      <vt:lpstr>Suradnja s udrugom Kalinka</vt:lpstr>
      <vt:lpstr>PowerPointova prezentacija</vt:lpstr>
      <vt:lpstr>PowerPointova prezentacija</vt:lpstr>
      <vt:lpstr>Kajkavsko  narječje</vt:lpstr>
      <vt:lpstr>Predstavljanje projekta u COO </vt:lpstr>
      <vt:lpstr>Susret u Otoku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os belica</cp:lastModifiedBy>
  <cp:revision>34</cp:revision>
  <dcterms:created xsi:type="dcterms:W3CDTF">2015-03-21T14:57:02Z</dcterms:created>
  <dcterms:modified xsi:type="dcterms:W3CDTF">2015-03-23T07:01:15Z</dcterms:modified>
</cp:coreProperties>
</file>